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2" r:id="rId7"/>
    <p:sldId id="266" r:id="rId8"/>
    <p:sldId id="268" r:id="rId9"/>
    <p:sldId id="269" r:id="rId10"/>
    <p:sldId id="267" r:id="rId11"/>
    <p:sldId id="271" r:id="rId12"/>
    <p:sldId id="270" r:id="rId13"/>
    <p:sldId id="262" r:id="rId14"/>
    <p:sldId id="263" r:id="rId15"/>
    <p:sldId id="264" r:id="rId16"/>
  </p:sldIdLst>
  <p:sldSz cx="18288000" cy="10287000"/>
  <p:notesSz cx="10287000" cy="18288000"/>
  <p:embeddedFontLst>
    <p:embeddedFont>
      <p:font typeface="Pretendard Medium" panose="02000603000000020004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28" y="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37DB0-5D54-49AD-B0AD-80107BA7834C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4E4DC-EE8A-461F-B8B9-AD04DD194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922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4E4DC-EE8A-461F-B8B9-AD04DD1947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48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4E4DC-EE8A-461F-B8B9-AD04DD1947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82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4E4DC-EE8A-461F-B8B9-AD04DD1947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348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4E4DC-EE8A-461F-B8B9-AD04DD1947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99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4E4DC-EE8A-461F-B8B9-AD04DD1947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4E4DC-EE8A-461F-B8B9-AD04DD1947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0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4E4DC-EE8A-461F-B8B9-AD04DD1947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93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4E4DC-EE8A-461F-B8B9-AD04DD1947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42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4E4DC-EE8A-461F-B8B9-AD04DD1947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4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4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4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7.png"/><Relationship Id="rId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4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3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3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4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4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44267" y="1554962"/>
            <a:ext cx="12920769" cy="6657481"/>
            <a:chOff x="2744267" y="1554962"/>
            <a:chExt cx="12920769" cy="6657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4267" y="1554962"/>
              <a:ext cx="12920769" cy="66574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7065" y="7940038"/>
            <a:ext cx="3576635" cy="26364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077" y="1588071"/>
            <a:ext cx="1365828" cy="35714"/>
            <a:chOff x="478077" y="1588071"/>
            <a:chExt cx="1365828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077" y="1588071"/>
              <a:ext cx="1365828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378" y="10064"/>
            <a:ext cx="1589902" cy="20317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234" y="1084033"/>
            <a:ext cx="4216257" cy="31779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A49CC4-1E5F-8069-D21D-A59A347A8D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90" y="2626065"/>
            <a:ext cx="11964211" cy="6556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방 확대">
            <a:hlinkClick r:id="" action="ppaction://media"/>
            <a:extLst>
              <a:ext uri="{FF2B5EF4-FFF2-40B4-BE49-F238E27FC236}">
                <a16:creationId xmlns:a16="http://schemas.microsoft.com/office/drawing/2014/main" id="{99E38375-474C-B90E-1BE0-4CA848393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83808" y="2933700"/>
            <a:ext cx="11780192" cy="6101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33E1D-19C3-FBDE-2527-1FC47A56A6C2}"/>
              </a:ext>
            </a:extLst>
          </p:cNvPr>
          <p:cNvSpPr txBox="1"/>
          <p:nvPr/>
        </p:nvSpPr>
        <p:spPr>
          <a:xfrm>
            <a:off x="395456" y="3542556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갤러리 확인 기능</a:t>
            </a:r>
          </a:p>
        </p:txBody>
      </p:sp>
    </p:spTree>
    <p:extLst>
      <p:ext uri="{BB962C8B-B14F-4D97-AF65-F5344CB8AC3E}">
        <p14:creationId xmlns:p14="http://schemas.microsoft.com/office/powerpoint/2010/main" val="339027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34200" y="-2178267"/>
            <a:ext cx="17886293" cy="16164697"/>
            <a:chOff x="7002345" y="-2040404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077" y="1588071"/>
            <a:ext cx="1365828" cy="35714"/>
            <a:chOff x="478077" y="1588071"/>
            <a:chExt cx="1365828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077" y="1588071"/>
              <a:ext cx="1365828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378" y="10064"/>
            <a:ext cx="1589902" cy="20317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234" y="1084033"/>
            <a:ext cx="4216257" cy="31779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A49CC4-1E5F-8069-D21D-A59A347A8D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90" y="2626065"/>
            <a:ext cx="11964211" cy="6556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33E1D-19C3-FBDE-2527-1FC47A56A6C2}"/>
              </a:ext>
            </a:extLst>
          </p:cNvPr>
          <p:cNvSpPr txBox="1"/>
          <p:nvPr/>
        </p:nvSpPr>
        <p:spPr>
          <a:xfrm>
            <a:off x="395456" y="3542556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 생성</a:t>
            </a:r>
          </a:p>
        </p:txBody>
      </p:sp>
      <p:pic>
        <p:nvPicPr>
          <p:cNvPr id="7" name="방 생성">
            <a:hlinkClick r:id="" action="ppaction://media"/>
            <a:extLst>
              <a:ext uri="{FF2B5EF4-FFF2-40B4-BE49-F238E27FC236}">
                <a16:creationId xmlns:a16="http://schemas.microsoft.com/office/drawing/2014/main" id="{09FF6434-A294-86A5-9D01-1A9240021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53000" y="2933700"/>
            <a:ext cx="11768667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4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21217" y="10048242"/>
            <a:ext cx="5109357" cy="5109357"/>
            <a:chOff x="14821217" y="10048242"/>
            <a:chExt cx="5109357" cy="5109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1217" y="10048242"/>
              <a:ext cx="5109357" cy="5109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8077" y="1588071"/>
            <a:ext cx="1365828" cy="35714"/>
            <a:chOff x="478077" y="1588071"/>
            <a:chExt cx="1365828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077" y="1588071"/>
              <a:ext cx="1365828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378" y="10064"/>
            <a:ext cx="1589902" cy="20317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0758" y="1623102"/>
            <a:ext cx="7834295" cy="2184933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B8B0836-BE8A-F1C5-32F8-905BF14417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64" y="2041795"/>
            <a:ext cx="7010400" cy="7518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9E36F0-028D-62DA-23C5-84958A26D1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15" y="3664897"/>
            <a:ext cx="7550538" cy="58931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733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21217" y="10048242"/>
            <a:ext cx="5109357" cy="5109357"/>
            <a:chOff x="14821217" y="10048242"/>
            <a:chExt cx="5109357" cy="5109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1217" y="10048242"/>
              <a:ext cx="5109357" cy="5109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8077" y="1588071"/>
            <a:ext cx="1365828" cy="35714"/>
            <a:chOff x="478077" y="1588071"/>
            <a:chExt cx="1365828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077" y="1588071"/>
              <a:ext cx="1365828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378" y="10064"/>
            <a:ext cx="1589902" cy="20317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173" y="1602057"/>
            <a:ext cx="7059857" cy="2441466"/>
          </a:xfrm>
          <a:prstGeom prst="rect">
            <a:avLst/>
          </a:prstGeom>
        </p:spPr>
      </p:pic>
      <p:pic>
        <p:nvPicPr>
          <p:cNvPr id="2" name="그림 1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6564DE28-12DD-D0FD-3E4C-EACF1DA6D1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14" y="2830453"/>
            <a:ext cx="12426285" cy="72660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21217" y="10048242"/>
            <a:ext cx="5109357" cy="5109357"/>
            <a:chOff x="14821217" y="10048242"/>
            <a:chExt cx="5109357" cy="51093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1217" y="10048242"/>
              <a:ext cx="5109357" cy="5109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6097" y="867588"/>
            <a:ext cx="10061513" cy="2926088"/>
            <a:chOff x="6616097" y="867588"/>
            <a:chExt cx="10061513" cy="29260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6097" y="867588"/>
              <a:ext cx="10061513" cy="29260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8077" y="1588071"/>
            <a:ext cx="1365828" cy="35714"/>
            <a:chOff x="478077" y="1588071"/>
            <a:chExt cx="1365828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077" y="1588071"/>
              <a:ext cx="1365828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53903" y="1408556"/>
            <a:ext cx="3185901" cy="756581"/>
            <a:chOff x="10053903" y="1408556"/>
            <a:chExt cx="3185901" cy="7565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3903" y="1408556"/>
              <a:ext cx="3185901" cy="7565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58165" y="4034667"/>
            <a:ext cx="10061513" cy="2636284"/>
            <a:chOff x="6658165" y="4034667"/>
            <a:chExt cx="10061513" cy="26362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8165" y="4034667"/>
              <a:ext cx="10061513" cy="26362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00233" y="6908091"/>
            <a:ext cx="10061513" cy="2725916"/>
            <a:chOff x="6700233" y="6908091"/>
            <a:chExt cx="10061513" cy="27259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0233" y="6908091"/>
              <a:ext cx="10061513" cy="27259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09994" y="4611686"/>
            <a:ext cx="3185901" cy="717142"/>
            <a:chOff x="10109994" y="4611686"/>
            <a:chExt cx="3185901" cy="7171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9994" y="4611686"/>
              <a:ext cx="3185901" cy="7171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53903" y="7402286"/>
            <a:ext cx="3185901" cy="826695"/>
            <a:chOff x="10053903" y="7402286"/>
            <a:chExt cx="3185901" cy="8266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53903" y="7402286"/>
              <a:ext cx="3185901" cy="82669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9378" y="10064"/>
            <a:ext cx="1589902" cy="203173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88927" y="6313662"/>
            <a:ext cx="13445438" cy="376527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99978" y="2299607"/>
            <a:ext cx="13318857" cy="49503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15889" y="-1286083"/>
            <a:ext cx="13037857" cy="6111647"/>
          </a:xfrm>
          <a:prstGeom prst="rect">
            <a:avLst/>
          </a:prstGeom>
        </p:spPr>
      </p:pic>
      <p:pic>
        <p:nvPicPr>
          <p:cNvPr id="7" name="Object 35">
            <a:extLst>
              <a:ext uri="{FF2B5EF4-FFF2-40B4-BE49-F238E27FC236}">
                <a16:creationId xmlns:a16="http://schemas.microsoft.com/office/drawing/2014/main" id="{3DD08F99-5CF1-1BB5-78D5-AEA994B10605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0736" y="1696854"/>
            <a:ext cx="5772518" cy="31553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0723" y="-285322"/>
            <a:ext cx="17886293" cy="16164697"/>
            <a:chOff x="8800723" y="-285322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940000">
              <a:off x="8800723" y="-285322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10030" y="-3975998"/>
            <a:ext cx="11288430" cy="8737673"/>
            <a:chOff x="7310030" y="-3975998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8160000">
              <a:off x="7310030" y="-3975998"/>
              <a:ext cx="11288430" cy="87376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5882" y="-409495"/>
            <a:ext cx="9366238" cy="8830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83514" y="7743719"/>
            <a:ext cx="8468273" cy="26364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9555" y="4356921"/>
            <a:ext cx="16631025" cy="5308772"/>
            <a:chOff x="669555" y="4356921"/>
            <a:chExt cx="16631025" cy="53087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555" y="4356921"/>
              <a:ext cx="16631025" cy="53087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70905" y="-1906519"/>
            <a:ext cx="17886293" cy="16164697"/>
            <a:chOff x="7105202" y="-1937546"/>
            <a:chExt cx="17886293" cy="161646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940000">
              <a:off x="7105202" y="-1937546"/>
              <a:ext cx="17886293" cy="161646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336" y="174358"/>
            <a:ext cx="6016808" cy="36172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1405" y="6175830"/>
            <a:ext cx="4710146" cy="21375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4170" y="4456055"/>
            <a:ext cx="2086362" cy="26107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08130" y="6014567"/>
            <a:ext cx="3515974" cy="14829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6872" y="4456055"/>
            <a:ext cx="2086448" cy="26107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38205" y="5938834"/>
            <a:ext cx="1609108" cy="156227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20970" y="4385941"/>
            <a:ext cx="2086448" cy="26107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68913" y="7293398"/>
            <a:ext cx="4813416" cy="1696854"/>
          </a:xfrm>
          <a:prstGeom prst="rect">
            <a:avLst/>
          </a:prstGeom>
        </p:spPr>
      </p:pic>
      <p:pic>
        <p:nvPicPr>
          <p:cNvPr id="4" name="Object 24">
            <a:extLst>
              <a:ext uri="{FF2B5EF4-FFF2-40B4-BE49-F238E27FC236}">
                <a16:creationId xmlns:a16="http://schemas.microsoft.com/office/drawing/2014/main" id="{B1BCFC6C-EE8F-5ED9-170B-E85B296CEFA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24992" y="7288234"/>
            <a:ext cx="3306778" cy="8134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6185" y="8601746"/>
            <a:ext cx="3970590" cy="437458"/>
            <a:chOff x="2726185" y="8601746"/>
            <a:chExt cx="3970590" cy="437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6185" y="8601746"/>
              <a:ext cx="3970590" cy="437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87382" y="3233237"/>
            <a:ext cx="8935066" cy="5031962"/>
            <a:chOff x="2687382" y="3233237"/>
            <a:chExt cx="8935066" cy="50319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7382" y="3233237"/>
              <a:ext cx="8935066" cy="50319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68612" y="4495829"/>
            <a:ext cx="3029290" cy="647028"/>
            <a:chOff x="13168612" y="4495829"/>
            <a:chExt cx="3029290" cy="6470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8612" y="4495829"/>
              <a:ext cx="3029290" cy="6470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377" y="20455"/>
            <a:ext cx="1589893" cy="20005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89325" y="4467281"/>
            <a:ext cx="5847416" cy="25101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4971" y="8558174"/>
            <a:ext cx="4787142" cy="7125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098" y="1142945"/>
            <a:ext cx="7912146" cy="1684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327" y="3367627"/>
            <a:ext cx="16631025" cy="5308772"/>
            <a:chOff x="632327" y="3367627"/>
            <a:chExt cx="16631025" cy="53087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327" y="3367627"/>
              <a:ext cx="16631025" cy="53087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5831" y="4538532"/>
            <a:ext cx="1834832" cy="746760"/>
            <a:chOff x="2085831" y="4538532"/>
            <a:chExt cx="1834832" cy="746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5831" y="4538532"/>
              <a:ext cx="1834832" cy="7467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4265" y="4443124"/>
            <a:ext cx="3320765" cy="29480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89402" y="-3385407"/>
            <a:ext cx="17886293" cy="16164697"/>
            <a:chOff x="8589402" y="-3385407"/>
            <a:chExt cx="17886293" cy="161646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940000">
              <a:off x="8589402" y="-3385407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8077" y="1588071"/>
            <a:ext cx="1365828" cy="35714"/>
            <a:chOff x="478077" y="1588071"/>
            <a:chExt cx="1365828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077" y="1588071"/>
              <a:ext cx="1365828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25166" y="5226994"/>
            <a:ext cx="1301417" cy="1301417"/>
            <a:chOff x="4725166" y="5226994"/>
            <a:chExt cx="1301417" cy="13014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5166" y="5226994"/>
              <a:ext cx="1301417" cy="13014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87717" y="5371304"/>
            <a:ext cx="1301417" cy="1301417"/>
            <a:chOff x="10787717" y="5371304"/>
            <a:chExt cx="1301417" cy="13014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7717" y="5371304"/>
              <a:ext cx="1301417" cy="13014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99534" y="6106738"/>
            <a:ext cx="2404777" cy="647028"/>
            <a:chOff x="13499534" y="6106738"/>
            <a:chExt cx="2404777" cy="6470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99534" y="6106738"/>
              <a:ext cx="2404777" cy="6470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07665" y="6022013"/>
            <a:ext cx="2391284" cy="746760"/>
            <a:chOff x="6807665" y="6022013"/>
            <a:chExt cx="2391284" cy="7467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7665" y="6022013"/>
              <a:ext cx="2391284" cy="74676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377" y="20455"/>
            <a:ext cx="1589893" cy="200056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9197" y="1563629"/>
            <a:ext cx="7912146" cy="168426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10349" y="3301171"/>
            <a:ext cx="4632527" cy="461714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00599" y="4252361"/>
            <a:ext cx="3818622" cy="37303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077" y="1588071"/>
            <a:ext cx="1365828" cy="35714"/>
            <a:chOff x="478077" y="1588071"/>
            <a:chExt cx="1365828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077" y="1588071"/>
              <a:ext cx="1365828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378" y="10064"/>
            <a:ext cx="1589902" cy="20317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234" y="1084033"/>
            <a:ext cx="4216257" cy="31779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A49CC4-1E5F-8069-D21D-A59A347A8D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90" y="1559265"/>
            <a:ext cx="11964210" cy="7622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KakaoTalk_20231105_004419240">
            <a:hlinkClick r:id="" action="ppaction://media"/>
            <a:extLst>
              <a:ext uri="{FF2B5EF4-FFF2-40B4-BE49-F238E27FC236}">
                <a16:creationId xmlns:a16="http://schemas.microsoft.com/office/drawing/2014/main" id="{8829C1CE-0AB3-F975-70F5-DEB616B166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53001" y="2247900"/>
            <a:ext cx="11734800" cy="678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5C3A66-8611-A30E-9C4C-17D60E55AF46}"/>
              </a:ext>
            </a:extLst>
          </p:cNvPr>
          <p:cNvSpPr txBox="1"/>
          <p:nvPr/>
        </p:nvSpPr>
        <p:spPr>
          <a:xfrm>
            <a:off x="405325" y="3619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0C084-AB0F-61D7-BF2F-3921F272B7A1}"/>
              </a:ext>
            </a:extLst>
          </p:cNvPr>
          <p:cNvSpPr txBox="1"/>
          <p:nvPr/>
        </p:nvSpPr>
        <p:spPr>
          <a:xfrm>
            <a:off x="395456" y="3542556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랜딩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34200" y="-2178267"/>
            <a:ext cx="17886293" cy="16164697"/>
            <a:chOff x="7002345" y="-2040404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077" y="1588071"/>
            <a:ext cx="1365828" cy="35714"/>
            <a:chOff x="478077" y="1588071"/>
            <a:chExt cx="1365828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077" y="1588071"/>
              <a:ext cx="1365828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378" y="10064"/>
            <a:ext cx="1589902" cy="20317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234" y="1084033"/>
            <a:ext cx="4216257" cy="31779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A49CC4-1E5F-8069-D21D-A59A347A8D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90" y="2626065"/>
            <a:ext cx="11964211" cy="6479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33E1D-19C3-FBDE-2527-1FC47A56A6C2}"/>
              </a:ext>
            </a:extLst>
          </p:cNvPr>
          <p:cNvSpPr txBox="1"/>
          <p:nvPr/>
        </p:nvSpPr>
        <p:spPr>
          <a:xfrm>
            <a:off x="395456" y="3542556"/>
            <a:ext cx="1827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로그인 기능</a:t>
            </a:r>
          </a:p>
        </p:txBody>
      </p:sp>
      <p:pic>
        <p:nvPicPr>
          <p:cNvPr id="4" name="KakaoTalk_20231105_141258982">
            <a:hlinkClick r:id="" action="ppaction://media"/>
            <a:extLst>
              <a:ext uri="{FF2B5EF4-FFF2-40B4-BE49-F238E27FC236}">
                <a16:creationId xmlns:a16="http://schemas.microsoft.com/office/drawing/2014/main" id="{156681B8-BB93-0989-79F2-86450C5DB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53000" y="3238500"/>
            <a:ext cx="1177485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1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077" y="1588071"/>
            <a:ext cx="1365828" cy="35714"/>
            <a:chOff x="478077" y="1588071"/>
            <a:chExt cx="1365828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077" y="1588071"/>
              <a:ext cx="1365828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378" y="10064"/>
            <a:ext cx="1589902" cy="20317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234" y="1084033"/>
            <a:ext cx="4216257" cy="31779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A49CC4-1E5F-8069-D21D-A59A347A8D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90" y="2626065"/>
            <a:ext cx="11964211" cy="6251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KakaoTalk_20231105_004420613">
            <a:hlinkClick r:id="" action="ppaction://media"/>
            <a:extLst>
              <a:ext uri="{FF2B5EF4-FFF2-40B4-BE49-F238E27FC236}">
                <a16:creationId xmlns:a16="http://schemas.microsoft.com/office/drawing/2014/main" id="{F04A599C-AC19-12B5-5486-4C6587479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53000" y="3238500"/>
            <a:ext cx="1175004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5516A-0368-B936-4D17-C717BB17211C}"/>
              </a:ext>
            </a:extLst>
          </p:cNvPr>
          <p:cNvSpPr txBox="1"/>
          <p:nvPr/>
        </p:nvSpPr>
        <p:spPr>
          <a:xfrm>
            <a:off x="395456" y="3542556"/>
            <a:ext cx="1827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24604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077" y="1588071"/>
            <a:ext cx="1365828" cy="35714"/>
            <a:chOff x="478077" y="1588071"/>
            <a:chExt cx="1365828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077" y="1588071"/>
              <a:ext cx="1365828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378" y="10064"/>
            <a:ext cx="1589902" cy="20317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234" y="1084033"/>
            <a:ext cx="4216257" cy="31779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4D8FA2-B6F9-B0C2-83A5-DD7F91953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90" y="2321265"/>
            <a:ext cx="11964210" cy="7165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KakaoTalk_20231105_004419372">
            <a:hlinkClick r:id="" action="ppaction://media"/>
            <a:extLst>
              <a:ext uri="{FF2B5EF4-FFF2-40B4-BE49-F238E27FC236}">
                <a16:creationId xmlns:a16="http://schemas.microsoft.com/office/drawing/2014/main" id="{681F959A-7062-A210-B979-3F87EC113E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91100" y="3009900"/>
            <a:ext cx="11715750" cy="632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025F6C-8DEF-84FF-95F4-ADB9A4B7FE3B}"/>
              </a:ext>
            </a:extLst>
          </p:cNvPr>
          <p:cNvSpPr txBox="1"/>
          <p:nvPr/>
        </p:nvSpPr>
        <p:spPr>
          <a:xfrm>
            <a:off x="395456" y="3542556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 세부 페이지</a:t>
            </a:r>
          </a:p>
        </p:txBody>
      </p:sp>
    </p:spTree>
    <p:extLst>
      <p:ext uri="{BB962C8B-B14F-4D97-AF65-F5344CB8AC3E}">
        <p14:creationId xmlns:p14="http://schemas.microsoft.com/office/powerpoint/2010/main" val="47276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2345" y="-2040404"/>
            <a:ext cx="17886293" cy="16164697"/>
            <a:chOff x="7002345" y="-2040404"/>
            <a:chExt cx="17886293" cy="161646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940000">
              <a:off x="7002345" y="-2040404"/>
              <a:ext cx="17886293" cy="16164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3502" y="-4142401"/>
            <a:ext cx="11288430" cy="8737673"/>
            <a:chOff x="5143502" y="-4142401"/>
            <a:chExt cx="11288430" cy="87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8160000">
              <a:off x="5143502" y="-4142401"/>
              <a:ext cx="11288430" cy="87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077" y="1588071"/>
            <a:ext cx="1365828" cy="35714"/>
            <a:chOff x="478077" y="1588071"/>
            <a:chExt cx="1365828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077" y="1588071"/>
              <a:ext cx="1365828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378" y="10064"/>
            <a:ext cx="1589902" cy="20317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234" y="1084033"/>
            <a:ext cx="4216257" cy="31779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44A588-4360-9C65-9A27-0E9A336AA5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90" y="2626065"/>
            <a:ext cx="11964211" cy="6251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KakaoTalk_20231105_134324590">
            <a:hlinkClick r:id="" action="ppaction://media"/>
            <a:extLst>
              <a:ext uri="{FF2B5EF4-FFF2-40B4-BE49-F238E27FC236}">
                <a16:creationId xmlns:a16="http://schemas.microsoft.com/office/drawing/2014/main" id="{84F6946A-4A67-7533-2584-B6AFBBD9BD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53000" y="3108765"/>
            <a:ext cx="11779422" cy="56923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646E0E-3A7D-9F3A-1A81-B64E285854AE}"/>
              </a:ext>
            </a:extLst>
          </p:cNvPr>
          <p:cNvSpPr txBox="1"/>
          <p:nvPr/>
        </p:nvSpPr>
        <p:spPr>
          <a:xfrm>
            <a:off x="395456" y="3542556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댓글 기능</a:t>
            </a:r>
          </a:p>
        </p:txBody>
      </p:sp>
    </p:spTree>
    <p:extLst>
      <p:ext uri="{BB962C8B-B14F-4D97-AF65-F5344CB8AC3E}">
        <p14:creationId xmlns:p14="http://schemas.microsoft.com/office/powerpoint/2010/main" val="429450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25</Words>
  <Application>Microsoft Office PowerPoint</Application>
  <PresentationFormat>사용자 지정</PresentationFormat>
  <Paragraphs>16</Paragraphs>
  <Slides>15</Slides>
  <Notes>9</Notes>
  <HiddenSlides>0</HiddenSlides>
  <MMClips>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Calibri</vt:lpstr>
      <vt:lpstr>Arial</vt:lpstr>
      <vt:lpstr>Pretendard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2456</cp:lastModifiedBy>
  <cp:revision>7</cp:revision>
  <dcterms:created xsi:type="dcterms:W3CDTF">2023-11-05T02:27:22Z</dcterms:created>
  <dcterms:modified xsi:type="dcterms:W3CDTF">2023-11-05T05:48:52Z</dcterms:modified>
</cp:coreProperties>
</file>